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1" r:id="rId5"/>
    <p:sldId id="260" r:id="rId6"/>
    <p:sldId id="261" r:id="rId7"/>
    <p:sldId id="264" r:id="rId8"/>
    <p:sldId id="268" r:id="rId9"/>
    <p:sldId id="267" r:id="rId10"/>
    <p:sldId id="272" r:id="rId11"/>
    <p:sldId id="279" r:id="rId12"/>
    <p:sldId id="274" r:id="rId13"/>
    <p:sldId id="278" r:id="rId14"/>
    <p:sldId id="277" r:id="rId15"/>
    <p:sldId id="275" r:id="rId16"/>
    <p:sldId id="280" r:id="rId17"/>
    <p:sldId id="276" r:id="rId18"/>
    <p:sldId id="281" r:id="rId19"/>
    <p:sldId id="273" r:id="rId20"/>
    <p:sldId id="269" r:id="rId21"/>
    <p:sldId id="270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85" d="100"/>
          <a:sy n="85" d="100"/>
        </p:scale>
        <p:origin x="3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7T08:13:15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10AB2-DA1F-41D4-ACD3-4567A3657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206B93-7D94-4034-86F1-B55472AB1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2D01D5-66A9-4E6F-9D86-340252CD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C95CB-937B-46BD-B3D1-32C815D9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2A7A4C-78F7-4C4F-B50C-76D4F854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7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6209B-6948-48AD-B35D-D17CF6FD5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A309EB-126A-4F9A-9A6B-25E401D1D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69C3B2-E7B0-404E-BDDB-1381C1E3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83DCF5-555B-4DC0-AADC-4181DA1A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44D4E4-A168-42BD-951A-DA477466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408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E96D39-553A-4D3F-A7CF-B4BDF3A0C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9E88CB-75B7-4038-91B8-0F4F6082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B36D5-6AEE-4D9A-A97B-47465D9A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E12D7A-2342-43C2-876D-1B5875CB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39AB84-8CC1-44D5-85F9-536B2B0A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051CC-077F-47CC-BB91-039C84657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0FBFA-62F0-4DAE-90EB-5C096E8AB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7AFB12-F068-4A21-8358-3228BE7A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BA6D7-5317-4220-9BA8-DC8F615F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A5928-3040-4B87-95A7-57A909D8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30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3B914-5133-4BC0-B4E9-6503E88A3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FAFD1-E6FB-47BA-992D-5F79782C9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E93652-BA92-452C-A3EC-16F7B103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F43C54-15FF-47EE-A736-59CC23167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AC49B2-4A6E-4AF7-8593-C1C063B4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605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477B3-4DC3-46E0-B3B3-BC19ECDB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B1916B-C8DC-4776-84CE-E886A2581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433691-311F-4CE3-9B73-3DEB3B8C4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3204E7-505D-4496-890F-79F73754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86166D-6393-491F-8D6E-E023ABB8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5EEB5B-84BF-4EEC-92D4-1B14AF71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67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D63CD-2FED-4CD6-9FF1-B3289C70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B9BAF-FF13-4E8E-B1ED-CF9548629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85FD32-75C3-4644-99EE-E51B7FB83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094084-1437-4CA6-936A-31477F8F1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7E6885-4B87-47E1-B31B-BAA8F6EA8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9F63C9-E12C-4B1D-862D-6E8F2BAC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FF5BA2-88C9-4865-9E7B-12918AEB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224BA2-486C-4DFC-8125-6855BE8A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FC102-F1F1-4AAC-90B8-E409A99D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A57D3F-65E4-4782-8079-F65E13195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B537E5-3AD4-4746-926C-9CCC2FE4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3289DC-1265-4B9C-9E16-E06A10A2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824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DD6820-F19A-44F2-A5F9-3DD576960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900143-7291-444F-A532-EDA4F934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D81EB1-A8DE-4E51-A462-0C09DDA3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0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BE0B2-DBF6-46BB-BF94-EAF03285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9FC35-A2D0-4517-976B-455D82EC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7A0EFC-3341-40D3-8563-EF2F70513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55B481-48BD-42B7-918B-772A6284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D8D23C-8094-47E3-9992-C4ED0275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031080-E412-42A0-ACCF-EF0CC680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42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3D6D3-103E-47B1-90EB-DE814929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B1503B-BF4E-44A9-8012-1924F7301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146792-9154-468A-B0BE-5CE61C12E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B21C6D-7980-4CB8-BDFB-D0C623D2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84849A-F98E-4054-9FF8-22F0C829C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B1F3BD-95A5-4955-A960-1B9662AB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4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63CC5F-0840-4CBA-A6A0-06926DE1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CE6F04-3A57-443F-A28A-FFEA6EAF9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57AE7-4AFC-4157-91EF-36C689073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D77CC-4684-40CA-8D90-C03349D2A1C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EC17A-9ACB-4355-86B0-807FEF53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4DD60-06DD-4BD0-877D-E6491D179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06CE0-5D83-4A57-A36A-80766DA455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2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EF620-D58E-4DB3-9291-BB573484D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8697"/>
            <a:ext cx="9144000" cy="2387600"/>
          </a:xfrm>
        </p:spPr>
        <p:txBody>
          <a:bodyPr/>
          <a:lstStyle/>
          <a:p>
            <a:r>
              <a:rPr lang="en-US" altLang="ko-KR" dirty="0" err="1" smtClean="0"/>
              <a:t>KSpeech</a:t>
            </a:r>
            <a:r>
              <a:rPr lang="ko-KR" altLang="en-US" dirty="0" smtClean="0"/>
              <a:t> </a:t>
            </a:r>
            <a:r>
              <a:rPr lang="ko-KR" altLang="en-US" dirty="0"/>
              <a:t>시나리오</a:t>
            </a:r>
          </a:p>
        </p:txBody>
      </p:sp>
    </p:spTree>
    <p:extLst>
      <p:ext uri="{BB962C8B-B14F-4D97-AF65-F5344CB8AC3E}">
        <p14:creationId xmlns:p14="http://schemas.microsoft.com/office/powerpoint/2010/main" val="2031324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370" y="5595558"/>
            <a:ext cx="10324627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게임하기로 이동해 원하는 게임 </a:t>
            </a:r>
            <a:r>
              <a:rPr lang="en-US" altLang="ko-KR" dirty="0" smtClean="0"/>
              <a:t>space </a:t>
            </a:r>
            <a:r>
              <a:rPr lang="ko-KR" altLang="en-US" dirty="0" smtClean="0"/>
              <a:t>눌러 플레이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7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게임하기</a:t>
            </a:r>
            <a:endParaRPr lang="ko-KR" altLang="en-US" sz="2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809" y="1036452"/>
            <a:ext cx="8779747" cy="44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7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18" y="1375508"/>
            <a:ext cx="7408530" cy="377659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370" y="5595558"/>
            <a:ext cx="10324627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발음 연습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문장 연습 선택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7. </a:t>
            </a:r>
            <a:r>
              <a:rPr lang="ko-KR" altLang="en-US" sz="3600" dirty="0"/>
              <a:t>게임하기 </a:t>
            </a:r>
            <a:r>
              <a:rPr lang="en-US" altLang="ko-KR" sz="3600" dirty="0"/>
              <a:t>- </a:t>
            </a:r>
            <a:r>
              <a:rPr lang="ko-KR" altLang="en-US" sz="3600" dirty="0"/>
              <a:t>발음연습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95164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188" y="1262524"/>
            <a:ext cx="7900990" cy="40025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7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게임하기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발음연습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mtClean="0"/>
              <a:t>MIC </a:t>
            </a:r>
            <a:r>
              <a:rPr lang="ko-KR" altLang="en-US" smtClean="0"/>
              <a:t>버튼 클릭해 게임 진행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FC72-FB91-45AA-9C23-CAEEA91ADB6D}"/>
              </a:ext>
            </a:extLst>
          </p:cNvPr>
          <p:cNvSpPr/>
          <p:nvPr/>
        </p:nvSpPr>
        <p:spPr>
          <a:xfrm>
            <a:off x="7813141" y="2699006"/>
            <a:ext cx="791816" cy="3765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70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43" y="1109826"/>
            <a:ext cx="8500080" cy="4307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7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게임하기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발음연습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게임이 끝나면 점수페이지로 이</a:t>
            </a:r>
            <a:r>
              <a:rPr lang="ko-KR" altLang="en-US" dirty="0" smtClean="0"/>
              <a:t>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314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7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게임하기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발음연습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점수 표시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963" y="1003205"/>
            <a:ext cx="7075440" cy="45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43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22" y="1196623"/>
            <a:ext cx="8009522" cy="38538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7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게임하기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산성비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mtClean="0"/>
              <a:t>MIC </a:t>
            </a:r>
            <a:r>
              <a:rPr lang="ko-KR" altLang="en-US" smtClean="0"/>
              <a:t>버튼 클릭해 게임 진행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8FC72-FB91-45AA-9C23-CAEEA91ADB6D}"/>
              </a:ext>
            </a:extLst>
          </p:cNvPr>
          <p:cNvSpPr/>
          <p:nvPr/>
        </p:nvSpPr>
        <p:spPr>
          <a:xfrm>
            <a:off x="5916608" y="4121406"/>
            <a:ext cx="791816" cy="3765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13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7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게임하기 </a:t>
            </a:r>
            <a:r>
              <a:rPr lang="en-US" altLang="ko-KR" sz="3600" dirty="0" smtClean="0"/>
              <a:t>- </a:t>
            </a:r>
            <a:r>
              <a:rPr lang="ko-KR" altLang="en-US" sz="3600" dirty="0" smtClean="0"/>
              <a:t>산성비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게임 끝나면 점수 표시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285" y="1161035"/>
            <a:ext cx="8288796" cy="42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62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76" y="1134318"/>
            <a:ext cx="8043814" cy="409165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370" y="5595558"/>
            <a:ext cx="10324627" cy="100965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 smtClean="0"/>
              <a:t>MIC </a:t>
            </a:r>
            <a:r>
              <a:rPr lang="ko-KR" altLang="en-US" dirty="0" smtClean="0"/>
              <a:t>버튼 클릭해 게임 진행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7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게임하기 </a:t>
            </a:r>
            <a:r>
              <a:rPr lang="en-US" altLang="ko-KR" sz="3600" dirty="0" smtClean="0"/>
              <a:t>- </a:t>
            </a:r>
            <a:r>
              <a:rPr lang="ko-KR" altLang="en-US" sz="3600" dirty="0" err="1" smtClean="0"/>
              <a:t>광산캐기</a:t>
            </a:r>
            <a:endParaRPr lang="ko-KR" altLang="en-US" sz="2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F8FC72-FB91-45AA-9C23-CAEEA91ADB6D}"/>
              </a:ext>
            </a:extLst>
          </p:cNvPr>
          <p:cNvSpPr/>
          <p:nvPr/>
        </p:nvSpPr>
        <p:spPr>
          <a:xfrm>
            <a:off x="5928182" y="4306601"/>
            <a:ext cx="791816" cy="3765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06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51" y="932049"/>
            <a:ext cx="8497664" cy="4342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7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게임하기 </a:t>
            </a:r>
            <a:r>
              <a:rPr lang="en-US" altLang="ko-KR" sz="3600" dirty="0" smtClean="0"/>
              <a:t>- </a:t>
            </a:r>
            <a:r>
              <a:rPr lang="ko-KR" altLang="en-US" sz="3600" dirty="0" err="1" smtClean="0"/>
              <a:t>광산캐기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게임 끝나면 점수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01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320" y="5652498"/>
            <a:ext cx="10324627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랭킹보기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8</a:t>
            </a:r>
            <a:r>
              <a:rPr lang="en-US" altLang="ko-KR" sz="3600" dirty="0" smtClean="0"/>
              <a:t>.</a:t>
            </a:r>
            <a:r>
              <a:rPr lang="ko-KR" altLang="en-US" sz="3600" dirty="0" err="1" smtClean="0"/>
              <a:t>랭킹보기</a:t>
            </a:r>
            <a:endParaRPr lang="ko-KR" altLang="en-US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25" y="932049"/>
            <a:ext cx="8997618" cy="459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0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83" y="1024466"/>
            <a:ext cx="9377595" cy="47505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01E5E5-97CA-4D7A-9381-6991E3F1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0" y="191348"/>
            <a:ext cx="3269974" cy="740701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1.</a:t>
            </a:r>
            <a:r>
              <a:rPr lang="ko-KR" altLang="en-US" sz="3600" dirty="0"/>
              <a:t>회원가입 </a:t>
            </a:r>
            <a:r>
              <a:rPr lang="en-US" altLang="ko-KR" sz="3600" dirty="0"/>
              <a:t>- </a:t>
            </a:r>
            <a:r>
              <a:rPr lang="ko-KR" altLang="en-US" sz="2200" dirty="0"/>
              <a:t>메인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356" y="6161826"/>
            <a:ext cx="10324627" cy="100965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시작 페이지 우측 </a:t>
            </a:r>
            <a:r>
              <a:rPr lang="ko-KR" altLang="en-US" dirty="0" smtClean="0"/>
              <a:t>상단에 회원가입 </a:t>
            </a:r>
            <a:r>
              <a:rPr lang="ko-KR" altLang="en-US" dirty="0"/>
              <a:t>버튼 클릭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8FC72-FB91-45AA-9C23-CAEEA91ADB6D}"/>
              </a:ext>
            </a:extLst>
          </p:cNvPr>
          <p:cNvSpPr/>
          <p:nvPr/>
        </p:nvSpPr>
        <p:spPr>
          <a:xfrm>
            <a:off x="8919451" y="1125381"/>
            <a:ext cx="791816" cy="3765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09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123" y="1393720"/>
            <a:ext cx="7603122" cy="389821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370" y="5248776"/>
            <a:ext cx="10324627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랭킹보기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npc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에게 다가가 </a:t>
            </a:r>
            <a:r>
              <a:rPr lang="en-US" altLang="ko-KR" dirty="0" smtClean="0"/>
              <a:t>space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눌러 </a:t>
            </a:r>
            <a:r>
              <a:rPr lang="ko-KR" altLang="en-US" dirty="0" err="1" smtClean="0"/>
              <a:t>랭킹보기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8.</a:t>
            </a:r>
            <a:r>
              <a:rPr lang="ko-KR" altLang="en-US" sz="3600" dirty="0" err="1"/>
              <a:t>랭킹보기</a:t>
            </a:r>
            <a:endParaRPr lang="ko-KR" altLang="en-US" sz="2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E924B0-3614-49BD-B2EA-207D7A6FE654}"/>
              </a:ext>
            </a:extLst>
          </p:cNvPr>
          <p:cNvSpPr/>
          <p:nvPr/>
        </p:nvSpPr>
        <p:spPr>
          <a:xfrm>
            <a:off x="7020000" y="3455253"/>
            <a:ext cx="645156" cy="484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063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320" y="5652498"/>
            <a:ext cx="10324627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랭킹보기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</a:t>
            </a:r>
            <a:r>
              <a:rPr lang="en-US" altLang="ko-KR" sz="3600" dirty="0" smtClean="0"/>
              <a:t>.</a:t>
            </a:r>
            <a:r>
              <a:rPr lang="ko-KR" altLang="en-US" sz="3600" dirty="0" err="1" smtClean="0"/>
              <a:t>랭킹보기</a:t>
            </a:r>
            <a:endParaRPr lang="ko-KR" altLang="en-US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825" y="932049"/>
            <a:ext cx="8997618" cy="459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9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화상채팅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왼쪽의 화상 </a:t>
            </a:r>
            <a:r>
              <a:rPr lang="ko-KR" altLang="en-US" dirty="0" err="1" smtClean="0"/>
              <a:t>채팅방으로</a:t>
            </a:r>
            <a:r>
              <a:rPr lang="ko-KR" altLang="en-US" dirty="0" smtClean="0"/>
              <a:t> 이동 후 테이블에서 </a:t>
            </a:r>
            <a:r>
              <a:rPr lang="en-US" altLang="ko-KR" dirty="0" smtClean="0"/>
              <a:t>space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012" y="1469012"/>
            <a:ext cx="7067341" cy="35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4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9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화상채팅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같은 방에 </a:t>
            </a:r>
            <a:r>
              <a:rPr lang="ko-KR" altLang="en-US" dirty="0" err="1" smtClean="0"/>
              <a:t>있는사람과</a:t>
            </a:r>
            <a:r>
              <a:rPr lang="ko-KR" altLang="en-US" dirty="0" smtClean="0"/>
              <a:t> 화상 통화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503" y="1262217"/>
            <a:ext cx="7338274" cy="372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95" y="1166120"/>
            <a:ext cx="8286176" cy="41953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10. </a:t>
            </a:r>
            <a:r>
              <a:rPr lang="ko-KR" altLang="en-US" sz="3600" dirty="0" err="1" smtClean="0"/>
              <a:t>내정보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smtClean="0"/>
              <a:t>오른쪽 상단에 </a:t>
            </a:r>
            <a:r>
              <a:rPr lang="ko-KR" altLang="en-US" dirty="0" err="1" smtClean="0"/>
              <a:t>내정보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F8FC72-FB91-45AA-9C23-CAEEA91ADB6D}"/>
              </a:ext>
            </a:extLst>
          </p:cNvPr>
          <p:cNvSpPr/>
          <p:nvPr/>
        </p:nvSpPr>
        <p:spPr>
          <a:xfrm>
            <a:off x="8106651" y="1237218"/>
            <a:ext cx="791816" cy="3765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34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10. </a:t>
            </a:r>
            <a:r>
              <a:rPr lang="ko-KR" altLang="en-US" sz="3600" dirty="0" err="1" smtClean="0"/>
              <a:t>내정보</a:t>
            </a:r>
            <a:endParaRPr lang="ko-KR" altLang="en-US" sz="22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 txBox="1">
            <a:spLocks/>
          </p:cNvSpPr>
          <p:nvPr/>
        </p:nvSpPr>
        <p:spPr>
          <a:xfrm>
            <a:off x="1049370" y="5595558"/>
            <a:ext cx="10324627" cy="100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 err="1" smtClean="0"/>
              <a:t>내정보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117" y="1266672"/>
            <a:ext cx="7823132" cy="39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29" y="932049"/>
            <a:ext cx="9636622" cy="489937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857" y="6045916"/>
            <a:ext cx="7206299" cy="648397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회원가입 진행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4263887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1.</a:t>
            </a:r>
            <a:r>
              <a:rPr lang="ko-KR" altLang="en-US" sz="3600" dirty="0" smtClean="0"/>
              <a:t>회원가입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6329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83" y="1024466"/>
            <a:ext cx="9377595" cy="47505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901E5E5-97CA-4D7A-9381-6991E3F1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870" y="191348"/>
            <a:ext cx="3269974" cy="740701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2.</a:t>
            </a:r>
            <a:r>
              <a:rPr lang="ko-KR" altLang="en-US" sz="3600" dirty="0"/>
              <a:t>로그인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356" y="6161826"/>
            <a:ext cx="10324627" cy="100965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시작 페이지 우측 </a:t>
            </a:r>
            <a:r>
              <a:rPr lang="ko-KR" altLang="en-US" dirty="0" smtClean="0"/>
              <a:t>상단에 로그인 </a:t>
            </a:r>
            <a:r>
              <a:rPr lang="ko-KR" altLang="en-US" dirty="0"/>
              <a:t>버튼 클릭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F8FC72-FB91-45AA-9C23-CAEEA91ADB6D}"/>
              </a:ext>
            </a:extLst>
          </p:cNvPr>
          <p:cNvSpPr/>
          <p:nvPr/>
        </p:nvSpPr>
        <p:spPr>
          <a:xfrm>
            <a:off x="8151808" y="1114092"/>
            <a:ext cx="791816" cy="3765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8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91" y="932049"/>
            <a:ext cx="9242580" cy="470398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991" y="5848349"/>
            <a:ext cx="9242580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로그인 진행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2</a:t>
            </a:r>
            <a:r>
              <a:rPr lang="en-US" altLang="ko-KR" sz="3600" dirty="0" smtClean="0"/>
              <a:t>.</a:t>
            </a:r>
            <a:r>
              <a:rPr lang="ko-KR" altLang="en-US" sz="3600" dirty="0" smtClean="0"/>
              <a:t>로그인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1376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707" y="1211237"/>
            <a:ext cx="8359689" cy="426317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2218" y="5753603"/>
            <a:ext cx="8359689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err="1" smtClean="0"/>
              <a:t>캠셋팅</a:t>
            </a:r>
            <a:r>
              <a:rPr lang="ko-KR" altLang="en-US" dirty="0" smtClean="0"/>
              <a:t> 진행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3.</a:t>
            </a:r>
            <a:r>
              <a:rPr lang="ko-KR" altLang="en-US" sz="3600" dirty="0" err="1" smtClean="0"/>
              <a:t>캠셋팅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6733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84" y="1100087"/>
            <a:ext cx="8966248" cy="458022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694" y="5848349"/>
            <a:ext cx="10324627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방을 만들거나 원하는 방에 입장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4. </a:t>
            </a:r>
            <a:r>
              <a:rPr lang="ko-KR" altLang="en-US" sz="3600" dirty="0" smtClean="0"/>
              <a:t>방 입장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1892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79" y="5756069"/>
            <a:ext cx="10324627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캐릭터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5</a:t>
            </a:r>
            <a:r>
              <a:rPr lang="en-US" altLang="ko-KR" sz="3600" dirty="0" smtClean="0"/>
              <a:t>.</a:t>
            </a:r>
            <a:r>
              <a:rPr lang="ko-KR" altLang="en-US" sz="3600" dirty="0" smtClean="0"/>
              <a:t>캐릭터 선택</a:t>
            </a:r>
            <a:endParaRPr lang="ko-KR" altLang="en-US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133" y="1298396"/>
            <a:ext cx="8047121" cy="40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9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36775-39A6-4B63-8685-D1EA36BB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370" y="5595558"/>
            <a:ext cx="10324627" cy="1009651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 smtClean="0"/>
              <a:t>방 입장 완료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14:cNvPr>
              <p14:cNvContentPartPr/>
              <p14:nvPr/>
            </p14:nvContentPartPr>
            <p14:xfrm>
              <a:off x="5468160" y="-1040393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ED8A054-0330-4D1A-8614-517D82471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9520" y="-104903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제목 1">
            <a:extLst>
              <a:ext uri="{FF2B5EF4-FFF2-40B4-BE49-F238E27FC236}">
                <a16:creationId xmlns:a16="http://schemas.microsoft.com/office/drawing/2014/main" id="{04A18D0C-FC41-4A7C-9D60-C3258F967D28}"/>
              </a:ext>
            </a:extLst>
          </p:cNvPr>
          <p:cNvSpPr txBox="1">
            <a:spLocks/>
          </p:cNvSpPr>
          <p:nvPr/>
        </p:nvSpPr>
        <p:spPr>
          <a:xfrm>
            <a:off x="347869" y="191348"/>
            <a:ext cx="5479190" cy="740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smtClean="0"/>
              <a:t>6. </a:t>
            </a:r>
            <a:r>
              <a:rPr lang="ko-KR" altLang="en-US" sz="3600" dirty="0"/>
              <a:t>방 </a:t>
            </a:r>
            <a:r>
              <a:rPr lang="ko-KR" altLang="en-US" sz="3600" dirty="0" smtClean="0"/>
              <a:t>입장 완료</a:t>
            </a:r>
            <a:endParaRPr lang="ko-KR" altLang="en-US" sz="2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123" y="1393720"/>
            <a:ext cx="7603122" cy="389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7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196</Words>
  <Application>Microsoft Office PowerPoint</Application>
  <PresentationFormat>와이드스크린</PresentationFormat>
  <Paragraphs>49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KSpeech 시나리오</vt:lpstr>
      <vt:lpstr>1.회원가입 - 메인</vt:lpstr>
      <vt:lpstr>PowerPoint 프레젠테이션</vt:lpstr>
      <vt:lpstr>2.로그인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나혼자 살거다 시나리오</dc:title>
  <dc:creator>KyeongHan</dc:creator>
  <cp:lastModifiedBy>multicampus</cp:lastModifiedBy>
  <cp:revision>27</cp:revision>
  <dcterms:created xsi:type="dcterms:W3CDTF">2021-10-07T07:59:28Z</dcterms:created>
  <dcterms:modified xsi:type="dcterms:W3CDTF">2021-11-19T02:00:06Z</dcterms:modified>
</cp:coreProperties>
</file>